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70" r:id="rId4"/>
    <p:sldId id="267" r:id="rId5"/>
    <p:sldId id="258" r:id="rId6"/>
    <p:sldId id="259" r:id="rId7"/>
    <p:sldId id="272" r:id="rId8"/>
    <p:sldId id="273" r:id="rId9"/>
    <p:sldId id="260" r:id="rId10"/>
    <p:sldId id="261" r:id="rId11"/>
    <p:sldId id="262" r:id="rId12"/>
    <p:sldId id="264" r:id="rId13"/>
    <p:sldId id="263" r:id="rId14"/>
    <p:sldId id="271" r:id="rId15"/>
    <p:sldId id="265" r:id="rId16"/>
    <p:sldId id="266" r:id="rId17"/>
    <p:sldId id="269" r:id="rId18"/>
    <p:sldId id="268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BF715-B200-44C1-A301-26A9348DCA03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A5A48-4B46-4EE1-A892-4470B120EE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9A84C-E23C-4929-8831-7173DD5BFCC1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49A669-0EA1-4C47-93D5-F80EAFC657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A669-0EA1-4C47-93D5-F80EAFC657F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555B075-248E-4740-93EF-B3949C01DB8B}" type="datetimeFigureOut">
              <a:rPr lang="en-US" smtClean="0"/>
              <a:pPr/>
              <a:t>9/11/2009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B6F154D-2B83-48C3-99BB-08A14C9AE7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18239"/>
            <a:ext cx="7772400" cy="1829761"/>
          </a:xfrm>
        </p:spPr>
        <p:txBody>
          <a:bodyPr/>
          <a:lstStyle/>
          <a:p>
            <a:pPr algn="ctr"/>
            <a:r>
              <a:rPr lang="en-US" dirty="0" smtClean="0"/>
              <a:t>Voice and Choice in Student Writing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5029200" cy="1646193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Mindy Fulks</a:t>
            </a:r>
          </a:p>
          <a:p>
            <a:pPr algn="ctr"/>
            <a:r>
              <a:rPr lang="en-US" dirty="0" smtClean="0"/>
              <a:t>Piqua Jr. High School</a:t>
            </a:r>
          </a:p>
          <a:p>
            <a:pPr algn="ctr"/>
            <a:r>
              <a:rPr lang="en-US" dirty="0" smtClean="0"/>
              <a:t>fulksm@piqua.org</a:t>
            </a:r>
            <a:endParaRPr lang="en-US" dirty="0"/>
          </a:p>
        </p:txBody>
      </p:sp>
      <p:pic>
        <p:nvPicPr>
          <p:cNvPr id="1026" name="Picture 2" descr="C:\Users\John\Pictures\2009-09-10\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352800"/>
            <a:ext cx="2138875" cy="3124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038600" cy="4525963"/>
          </a:xfrm>
        </p:spPr>
        <p:txBody>
          <a:bodyPr>
            <a:normAutofit/>
          </a:bodyPr>
          <a:lstStyle/>
          <a:p>
            <a:r>
              <a:rPr lang="en-US" sz="1600" dirty="0" smtClean="0"/>
              <a:t>You love and understand me even when I don’t deserve it</a:t>
            </a:r>
          </a:p>
          <a:p>
            <a:r>
              <a:rPr lang="en-US" sz="1600" dirty="0" smtClean="0"/>
              <a:t>You’re there for me</a:t>
            </a:r>
          </a:p>
          <a:p>
            <a:r>
              <a:rPr lang="en-US" sz="1600" dirty="0" smtClean="0"/>
              <a:t>You are loveable</a:t>
            </a:r>
          </a:p>
          <a:p>
            <a:r>
              <a:rPr lang="en-US" sz="1600" dirty="0" smtClean="0"/>
              <a:t>You laugh</a:t>
            </a:r>
          </a:p>
          <a:p>
            <a:r>
              <a:rPr lang="en-US" sz="1600" dirty="0" smtClean="0"/>
              <a:t>You never say, “I told you so…”</a:t>
            </a:r>
          </a:p>
          <a:p>
            <a:r>
              <a:rPr lang="en-US" sz="1600" dirty="0" smtClean="0"/>
              <a:t>You believe in me</a:t>
            </a:r>
          </a:p>
          <a:p>
            <a:r>
              <a:rPr lang="en-US" sz="1600" dirty="0" smtClean="0"/>
              <a:t>You are my biggest fan</a:t>
            </a:r>
          </a:p>
          <a:p>
            <a:r>
              <a:rPr lang="en-US" sz="1600" dirty="0" smtClean="0"/>
              <a:t>You are my closest friend</a:t>
            </a:r>
          </a:p>
          <a:p>
            <a:r>
              <a:rPr lang="en-US" sz="1600" dirty="0" smtClean="0"/>
              <a:t>You are a hard worker</a:t>
            </a:r>
          </a:p>
          <a:p>
            <a:r>
              <a:rPr lang="en-US" sz="1600" dirty="0" smtClean="0"/>
              <a:t>You care enough to discipline me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Gifts of Writing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495800" y="1447800"/>
            <a:ext cx="38862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You care for others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You listen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You have a generous heart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have great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ideas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baseline="0" dirty="0" smtClean="0"/>
              <a:t>You</a:t>
            </a:r>
            <a:r>
              <a:rPr lang="en-US" sz="1600" dirty="0" smtClean="0"/>
              <a:t> are strong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have compassion for others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You can sense when I need to be alone and give me space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love me without limits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You inspire me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are my hero</a:t>
            </a:r>
            <a:endParaRPr kumimoji="0" lang="en-US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027899"/>
            <a:ext cx="2305050" cy="1534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Gifts of Writing</a:t>
            </a:r>
            <a:endParaRPr lang="en-US" dirty="0"/>
          </a:p>
        </p:txBody>
      </p:sp>
      <p:pic>
        <p:nvPicPr>
          <p:cNvPr id="20481" name="Picture 1" descr="C:\Users\John\Pictures\2009-09-10\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61501"/>
            <a:ext cx="6019800" cy="4134998"/>
          </a:xfrm>
          <a:prstGeom prst="rect">
            <a:avLst/>
          </a:prstGeom>
          <a:noFill/>
        </p:spPr>
      </p:pic>
      <p:pic>
        <p:nvPicPr>
          <p:cNvPr id="20482" name="Picture 2" descr="C:\Users\John\Pictures\2009-09-11\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810000"/>
            <a:ext cx="27432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/>
              <a:t>Groups of 4 or 5/whole room or in a circle</a:t>
            </a:r>
          </a:p>
          <a:p>
            <a:r>
              <a:rPr lang="en-US" dirty="0" smtClean="0"/>
              <a:t>One student writes 2 opening sentences</a:t>
            </a:r>
          </a:p>
          <a:p>
            <a:r>
              <a:rPr lang="en-US" dirty="0" smtClean="0"/>
              <a:t>Pass paper to next student</a:t>
            </a:r>
          </a:p>
          <a:p>
            <a:r>
              <a:rPr lang="en-US" dirty="0" smtClean="0"/>
              <a:t>Each student gets 1 to 2 minutes to write next sentence to add to the story.</a:t>
            </a:r>
          </a:p>
          <a:p>
            <a:r>
              <a:rPr lang="en-US" dirty="0" smtClean="0"/>
              <a:t>No talking permitted</a:t>
            </a:r>
          </a:p>
          <a:p>
            <a:r>
              <a:rPr lang="en-US" dirty="0" smtClean="0"/>
              <a:t>Paper is returned to the original writer </a:t>
            </a:r>
          </a:p>
          <a:p>
            <a:r>
              <a:rPr lang="en-US" dirty="0" smtClean="0"/>
              <a:t>Repeat process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Group Story</a:t>
            </a:r>
            <a:endParaRPr lang="en-US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4572000"/>
            <a:ext cx="3085845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Group Story</a:t>
            </a:r>
            <a:endParaRPr lang="en-US" dirty="0"/>
          </a:p>
        </p:txBody>
      </p:sp>
      <p:pic>
        <p:nvPicPr>
          <p:cNvPr id="16386" name="Picture 2" descr="C:\Users\John\Pictures\2009-09-10\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00200"/>
            <a:ext cx="91440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Sister for Sale</a:t>
            </a:r>
            <a:endParaRPr lang="en-US" dirty="0"/>
          </a:p>
        </p:txBody>
      </p:sp>
      <p:pic>
        <p:nvPicPr>
          <p:cNvPr id="49154" name="Picture 2" descr="C:\Users\John\Pictures\2009-09-10\0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1311097"/>
            <a:ext cx="5334000" cy="516590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Brother for Sale</a:t>
            </a:r>
            <a:endParaRPr lang="en-US" dirty="0"/>
          </a:p>
        </p:txBody>
      </p:sp>
      <p:pic>
        <p:nvPicPr>
          <p:cNvPr id="14337" name="Picture 1" descr="C:\Users\John\Pictures\2009-09-10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2115" y="1371601"/>
            <a:ext cx="4169685" cy="54864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189037"/>
            <a:ext cx="4572000" cy="4525963"/>
          </a:xfrm>
        </p:spPr>
        <p:txBody>
          <a:bodyPr>
            <a:normAutofit/>
          </a:bodyPr>
          <a:lstStyle/>
          <a:p>
            <a:r>
              <a:rPr lang="en-US" sz="1600" dirty="0" smtClean="0"/>
              <a:t>How to swing through the treetops</a:t>
            </a:r>
          </a:p>
          <a:p>
            <a:r>
              <a:rPr lang="en-US" sz="1600" dirty="0" smtClean="0"/>
              <a:t>How to rock and roll</a:t>
            </a:r>
          </a:p>
          <a:p>
            <a:r>
              <a:rPr lang="en-US" sz="1600" dirty="0" smtClean="0"/>
              <a:t>How to blow up 100 balloons in 3 minutes</a:t>
            </a:r>
          </a:p>
          <a:p>
            <a:r>
              <a:rPr lang="en-US" sz="1600" dirty="0" smtClean="0"/>
              <a:t>How to get someone to love you</a:t>
            </a:r>
          </a:p>
          <a:p>
            <a:r>
              <a:rPr lang="en-US" sz="1600" dirty="0" smtClean="0"/>
              <a:t>How to befriend a porcupine</a:t>
            </a:r>
          </a:p>
          <a:p>
            <a:r>
              <a:rPr lang="en-US" sz="1600" dirty="0" smtClean="0"/>
              <a:t>How to check your neck for leaks</a:t>
            </a:r>
          </a:p>
          <a:p>
            <a:r>
              <a:rPr lang="en-US" sz="1600" dirty="0" smtClean="0"/>
              <a:t>How to rise and shine</a:t>
            </a:r>
          </a:p>
          <a:p>
            <a:r>
              <a:rPr lang="en-US" sz="1600" dirty="0" smtClean="0"/>
              <a:t>How to cross your eyes</a:t>
            </a:r>
          </a:p>
          <a:p>
            <a:r>
              <a:rPr lang="en-US" sz="1600" dirty="0" smtClean="0"/>
              <a:t>How to spit watermelon seeds</a:t>
            </a:r>
          </a:p>
          <a:p>
            <a:r>
              <a:rPr lang="en-US" sz="1600" dirty="0" smtClean="0"/>
              <a:t>How to train a cockroach</a:t>
            </a:r>
          </a:p>
          <a:p>
            <a:r>
              <a:rPr lang="en-US" sz="1600" dirty="0" smtClean="0"/>
              <a:t>How to pet a lion</a:t>
            </a:r>
          </a:p>
          <a:p>
            <a:r>
              <a:rPr lang="en-US" sz="1600" dirty="0" smtClean="0"/>
              <a:t>How to look inconspicuous</a:t>
            </a:r>
          </a:p>
          <a:p>
            <a:r>
              <a:rPr lang="en-US" sz="1600" dirty="0" smtClean="0"/>
              <a:t>How to pluck a chicken</a:t>
            </a:r>
          </a:p>
          <a:p>
            <a:r>
              <a:rPr lang="en-US" sz="1600" dirty="0" smtClean="0"/>
              <a:t>How to annoy your teacher</a:t>
            </a:r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>“How to” Subjects for Writing Directions!</a:t>
            </a:r>
            <a:endParaRPr lang="en-US" sz="3600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4495800" y="1143000"/>
            <a:ext cx="45720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housebreak a mouse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draw the back of your head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cure the hiccups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be a nuisance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twiddle your thumbs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scream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Chinese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baseline="0" dirty="0" smtClean="0"/>
              <a:t>How</a:t>
            </a:r>
            <a:r>
              <a:rPr lang="en-US" sz="1600" dirty="0" smtClean="0"/>
              <a:t> to scare someone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start a rumor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baseline="0" dirty="0" smtClean="0"/>
              <a:t>How</a:t>
            </a:r>
            <a:r>
              <a:rPr lang="en-US" sz="1600" dirty="0" smtClean="0"/>
              <a:t> to pretend you’re Batman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change a baby’s dirty diaper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yodel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get free food at a restaurant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hunt for alligators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harass someone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dirty="0" smtClean="0"/>
              <a:t>How to make someone laugh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build a sandcastle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baseline="0" dirty="0" smtClean="0"/>
              <a:t>How to hide from yourself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to “boondoggle”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en-US" sz="1600" baseline="0" dirty="0" smtClean="0"/>
              <a:t>How to clobber a rhino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381000"/>
            <a:ext cx="8229600" cy="76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Example of How to Cross “</a:t>
            </a:r>
            <a:r>
              <a:rPr lang="en-US" sz="2800" b="1" dirty="0" err="1" smtClean="0"/>
              <a:t>curriculate</a:t>
            </a:r>
            <a:r>
              <a:rPr lang="en-US" sz="2800" b="1" dirty="0" smtClean="0"/>
              <a:t>” </a:t>
            </a:r>
            <a:endParaRPr lang="en-US" sz="2800" b="1" dirty="0"/>
          </a:p>
        </p:txBody>
      </p:sp>
      <p:pic>
        <p:nvPicPr>
          <p:cNvPr id="4098" name="Picture 2" descr="C:\Users\John\Pictures\2009-09-10\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953017"/>
            <a:ext cx="6177341" cy="575258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/>
              <a:t>Cross “</a:t>
            </a:r>
            <a:r>
              <a:rPr lang="en-US" sz="2800" dirty="0" err="1" smtClean="0"/>
              <a:t>curriculate</a:t>
            </a:r>
            <a:r>
              <a:rPr lang="en-US" sz="2800" dirty="0" smtClean="0"/>
              <a:t>” whenever possible</a:t>
            </a:r>
            <a:endParaRPr lang="en-US" sz="2800" dirty="0"/>
          </a:p>
        </p:txBody>
      </p:sp>
      <p:pic>
        <p:nvPicPr>
          <p:cNvPr id="3075" name="Picture 3" descr="C:\Users\John\Pictures\2009-09-10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97927" y="1066800"/>
            <a:ext cx="4383873" cy="546118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That was Random! </a:t>
            </a:r>
            <a:endParaRPr lang="en-US" dirty="0"/>
          </a:p>
        </p:txBody>
      </p:sp>
      <p:pic>
        <p:nvPicPr>
          <p:cNvPr id="47106" name="Picture 2" descr="C:\Users\John\Pictures\2009-09-10\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76400"/>
            <a:ext cx="2512807" cy="2759543"/>
          </a:xfrm>
          <a:prstGeom prst="rect">
            <a:avLst/>
          </a:prstGeom>
          <a:noFill/>
        </p:spPr>
      </p:pic>
      <p:pic>
        <p:nvPicPr>
          <p:cNvPr id="47107" name="Picture 3" descr="C:\Users\John\Pictures\2009-09-10\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1524000"/>
            <a:ext cx="4419600" cy="30034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800600" y="5172670"/>
            <a:ext cx="441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Dry skin, hot flashes</a:t>
            </a:r>
          </a:p>
          <a:p>
            <a:pPr algn="ctr"/>
            <a:r>
              <a:rPr lang="en-US" dirty="0" smtClean="0">
                <a:latin typeface="Comic Sans MS" pitchFamily="66" charset="0"/>
              </a:rPr>
              <a:t>Fatty rolls, hormone patches</a:t>
            </a:r>
          </a:p>
          <a:p>
            <a:pPr algn="ctr"/>
            <a:r>
              <a:rPr lang="en-US" dirty="0" smtClean="0">
                <a:latin typeface="Comic Sans MS" pitchFamily="66" charset="0"/>
              </a:rPr>
              <a:t>Menopause season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0" y="4736068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Haiku/</a:t>
            </a:r>
            <a:r>
              <a:rPr lang="en-US" b="1" dirty="0" err="1" smtClean="0"/>
              <a:t>Lowku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4724400"/>
            <a:ext cx="45720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/>
              <a:t>5 Paragraph Themes</a:t>
            </a:r>
          </a:p>
          <a:p>
            <a:endParaRPr lang="en-US" b="1" u="sng" dirty="0" smtClean="0"/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Comic Sans MS" pitchFamily="66" charset="0"/>
              </a:rPr>
              <a:t>What I don’t want to be when I grow up.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latin typeface="Comic Sans MS" pitchFamily="66" charset="0"/>
              </a:rPr>
              <a:t>Would you hire you?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4582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30 year Language Arts teacher  </a:t>
            </a:r>
          </a:p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sz="2800" b="1" dirty="0" smtClean="0">
                <a:solidFill>
                  <a:schemeClr val="accent1"/>
                </a:solidFill>
              </a:rPr>
              <a:t>Which one of these is false?</a:t>
            </a:r>
          </a:p>
          <a:p>
            <a:pPr algn="ctr">
              <a:buNone/>
            </a:pPr>
            <a:endParaRPr lang="en-US" sz="2800" b="1" dirty="0" smtClean="0">
              <a:solidFill>
                <a:schemeClr val="accent1"/>
              </a:solidFill>
            </a:endParaRPr>
          </a:p>
          <a:p>
            <a:r>
              <a:rPr lang="en-US" sz="2300" dirty="0" smtClean="0">
                <a:latin typeface="Comic Sans MS" pitchFamily="66" charset="0"/>
              </a:rPr>
              <a:t>One time my great-grandmother’s leg came through the ceiling of her living room.</a:t>
            </a:r>
          </a:p>
          <a:p>
            <a:pPr>
              <a:buNone/>
            </a:pPr>
            <a:endParaRPr lang="en-US" sz="2300" dirty="0" smtClean="0">
              <a:latin typeface="Comic Sans MS" pitchFamily="66" charset="0"/>
            </a:endParaRPr>
          </a:p>
          <a:p>
            <a:r>
              <a:rPr lang="en-US" sz="2300" dirty="0" smtClean="0">
                <a:latin typeface="Comic Sans MS" pitchFamily="66" charset="0"/>
              </a:rPr>
              <a:t>The best job I ever had was working as a games hostess at Cedar Point.</a:t>
            </a:r>
          </a:p>
          <a:p>
            <a:pPr>
              <a:buNone/>
            </a:pPr>
            <a:endParaRPr lang="en-US" sz="2300" dirty="0" smtClean="0">
              <a:latin typeface="Comic Sans MS" pitchFamily="66" charset="0"/>
            </a:endParaRPr>
          </a:p>
          <a:p>
            <a:r>
              <a:rPr lang="en-US" sz="2300" dirty="0" smtClean="0">
                <a:latin typeface="Comic Sans MS" pitchFamily="66" charset="0"/>
              </a:rPr>
              <a:t>I know Jack Hanna, the zoo guy.</a:t>
            </a:r>
          </a:p>
          <a:p>
            <a:pPr>
              <a:buNone/>
            </a:pPr>
            <a:endParaRPr lang="en-US" sz="2300" dirty="0" smtClean="0">
              <a:latin typeface="Comic Sans MS" pitchFamily="66" charset="0"/>
            </a:endParaRPr>
          </a:p>
          <a:p>
            <a:r>
              <a:rPr lang="en-US" sz="2300" dirty="0" smtClean="0">
                <a:latin typeface="Comic Sans MS" pitchFamily="66" charset="0"/>
              </a:rPr>
              <a:t>For 6 months I had a pet tarantula named Boris.</a:t>
            </a:r>
          </a:p>
          <a:p>
            <a:pPr>
              <a:buNone/>
            </a:pPr>
            <a:endParaRPr lang="en-US" sz="2300" dirty="0" smtClean="0">
              <a:latin typeface="Comic Sans MS" pitchFamily="66" charset="0"/>
            </a:endParaRPr>
          </a:p>
          <a:p>
            <a:r>
              <a:rPr lang="en-US" sz="2300" dirty="0" smtClean="0">
                <a:latin typeface="Comic Sans MS" pitchFamily="66" charset="0"/>
              </a:rPr>
              <a:t>While attending a Spice Girls concert I sat behind Bruce Willis and </a:t>
            </a:r>
            <a:r>
              <a:rPr lang="en-US" sz="2300" dirty="0" err="1" smtClean="0">
                <a:latin typeface="Comic Sans MS" pitchFamily="66" charset="0"/>
              </a:rPr>
              <a:t>Demi</a:t>
            </a:r>
            <a:r>
              <a:rPr lang="en-US" sz="2300" dirty="0" smtClean="0">
                <a:latin typeface="Comic Sans MS" pitchFamily="66" charset="0"/>
              </a:rPr>
              <a:t> Moore.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Mindy Fulks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1163077"/>
            <a:ext cx="3429000" cy="3942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85800" y="228600"/>
            <a:ext cx="815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smtClean="0"/>
              <a:t>Happy Birthday OWP!</a:t>
            </a:r>
            <a:endParaRPr lang="en-US" sz="4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5294293"/>
            <a:ext cx="739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Please enjoy the remainder of the conference!</a:t>
            </a:r>
            <a:endParaRPr lang="en-US" sz="2800" b="1" dirty="0"/>
          </a:p>
        </p:txBody>
      </p:sp>
    </p:spTree>
  </p:cSld>
  <p:clrMapOvr>
    <a:masterClrMapping/>
  </p:clrMapOvr>
  <p:transition>
    <p:zoom/>
    <p:sndAc>
      <p:stSnd>
        <p:snd r:embed="rId3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algn="ctr"/>
            <a:r>
              <a:rPr lang="en-US" dirty="0" err="1" smtClean="0"/>
              <a:t>Devante</a:t>
            </a:r>
            <a:endParaRPr lang="en-US" dirty="0"/>
          </a:p>
        </p:txBody>
      </p:sp>
      <p:pic>
        <p:nvPicPr>
          <p:cNvPr id="6145" name="Picture 1" descr="C:\Users\John\Pictures\2009-09-10\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990600"/>
            <a:ext cx="3815205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304800"/>
            <a:ext cx="6248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smtClean="0"/>
              <a:t>“Most of the basic material a writer works with is acquired before the age of fifteen.”</a:t>
            </a:r>
          </a:p>
          <a:p>
            <a:pPr>
              <a:buNone/>
            </a:pPr>
            <a:r>
              <a:rPr lang="en-US" sz="4400" dirty="0" smtClean="0"/>
              <a:t>				</a:t>
            </a:r>
            <a:r>
              <a:rPr lang="en-US" sz="2800" dirty="0" smtClean="0"/>
              <a:t> - </a:t>
            </a:r>
            <a:r>
              <a:rPr lang="en-US" sz="2800" i="1" dirty="0" smtClean="0"/>
              <a:t>Willa Cather</a:t>
            </a:r>
            <a:endParaRPr lang="en-US" sz="4400" dirty="0"/>
          </a:p>
        </p:txBody>
      </p:sp>
      <p:pic>
        <p:nvPicPr>
          <p:cNvPr id="10241" name="Picture 1" descr="C:\Users\John\Pictures\2009-09-10\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895600"/>
            <a:ext cx="2583420" cy="364396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14600" y="1143000"/>
            <a:ext cx="624840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“Pimp my journal”</a:t>
            </a:r>
          </a:p>
          <a:p>
            <a:r>
              <a:rPr lang="en-US" sz="2800" b="1" dirty="0" smtClean="0"/>
              <a:t>3 to 4 prompt choices each session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You’re going to get a tattoo after school today. Where will it be on your body and what will it look like?  Draw and explain.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After the cell call ________ was never the same.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You are reading </a:t>
            </a:r>
            <a:r>
              <a:rPr lang="en-US" u="sng" dirty="0" smtClean="0">
                <a:latin typeface="Comic Sans MS" pitchFamily="66" charset="0"/>
              </a:rPr>
              <a:t>The Acorn People</a:t>
            </a:r>
            <a:r>
              <a:rPr lang="en-US" dirty="0" smtClean="0">
                <a:latin typeface="Comic Sans MS" pitchFamily="66" charset="0"/>
              </a:rPr>
              <a:t>.  Discuss your own camp experience.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>
                <a:latin typeface="Comic Sans MS" pitchFamily="66" charset="0"/>
              </a:rPr>
              <a:t>Explain why you do or do not play video games.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Writing Workshop</a:t>
            </a:r>
            <a:endParaRPr lang="en-US" dirty="0"/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62125"/>
            <a:ext cx="2895599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733800" y="1905000"/>
            <a:ext cx="4953000" cy="4525963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Optimist, Kiwanis Letters</a:t>
            </a:r>
          </a:p>
          <a:p>
            <a:r>
              <a:rPr lang="en-US" sz="2800" dirty="0" smtClean="0">
                <a:latin typeface="Comic Sans MS" pitchFamily="66" charset="0"/>
              </a:rPr>
              <a:t> Doctor’s offices, Dentist’s offices, Board offices, Bureau of Motor Vehicles</a:t>
            </a:r>
          </a:p>
          <a:p>
            <a:r>
              <a:rPr lang="en-US" sz="2800" dirty="0" smtClean="0">
                <a:latin typeface="Comic Sans MS" pitchFamily="66" charset="0"/>
              </a:rPr>
              <a:t>Same day surgery</a:t>
            </a:r>
          </a:p>
          <a:p>
            <a:r>
              <a:rPr lang="en-US" sz="2800" dirty="0" smtClean="0">
                <a:latin typeface="Comic Sans MS" pitchFamily="66" charset="0"/>
              </a:rPr>
              <a:t>Nursing home lobbies</a:t>
            </a:r>
          </a:p>
          <a:p>
            <a:endParaRPr lang="en-US" sz="2800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Real Writing, Real Audiences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862" y="1219200"/>
            <a:ext cx="3563938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loud Callout 5"/>
          <p:cNvSpPr/>
          <p:nvPr/>
        </p:nvSpPr>
        <p:spPr>
          <a:xfrm>
            <a:off x="1066800" y="1524000"/>
            <a:ext cx="1828800" cy="114300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Mrs. Fulks is hot!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193268"/>
            <a:ext cx="175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Brain Dead</a:t>
            </a:r>
            <a:endParaRPr lang="en-US" sz="16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Here’s My Advice</a:t>
            </a:r>
            <a:endParaRPr lang="en-US" dirty="0"/>
          </a:p>
        </p:txBody>
      </p:sp>
      <p:pic>
        <p:nvPicPr>
          <p:cNvPr id="45058" name="Picture 2" descr="C:\Users\John\Pictures\2009-09-10\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74527"/>
            <a:ext cx="5943600" cy="2887873"/>
          </a:xfrm>
          <a:prstGeom prst="rect">
            <a:avLst/>
          </a:prstGeom>
          <a:noFill/>
        </p:spPr>
      </p:pic>
      <p:pic>
        <p:nvPicPr>
          <p:cNvPr id="45059" name="Picture 3" descr="C:\Users\John\Pictures\2009-09-10\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3352800"/>
            <a:ext cx="5638800" cy="350519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10 Random Facts About Me</a:t>
            </a:r>
            <a:endParaRPr lang="en-US" dirty="0"/>
          </a:p>
        </p:txBody>
      </p:sp>
      <p:pic>
        <p:nvPicPr>
          <p:cNvPr id="46082" name="Picture 2" descr="C:\Users\John\Pictures\2009-09-10\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7297" y="838200"/>
            <a:ext cx="4294043" cy="57912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1066800" y="2438400"/>
            <a:ext cx="7239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3)  I have really bad anger issues sometimes.  When   someone starts annoying me, I will start chasing after them.  If it is someone I really dislike,  </a:t>
            </a:r>
            <a:r>
              <a:rPr lang="en-US" dirty="0" smtClean="0"/>
              <a:t>I will </a:t>
            </a:r>
            <a:r>
              <a:rPr lang="en-US" dirty="0" smtClean="0"/>
              <a:t>probably kick them in the shins!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66800" y="4495800"/>
            <a:ext cx="73152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5)  I am terribly afraid of sockets.  I don’t like it when they spark because I think that it will shock me!  I have seen people get shocked and it’s not pretty.</a:t>
            </a:r>
            <a:endParaRPr lang="en-US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78587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Reach kids where they are.</a:t>
            </a:r>
          </a:p>
          <a:p>
            <a:r>
              <a:rPr lang="en-US" dirty="0" err="1" smtClean="0"/>
              <a:t>Facebook</a:t>
            </a:r>
            <a:r>
              <a:rPr lang="en-US" dirty="0" smtClean="0"/>
              <a:t> and MySpace</a:t>
            </a:r>
          </a:p>
          <a:p>
            <a:r>
              <a:rPr lang="en-US" dirty="0" smtClean="0"/>
              <a:t>Create profiles for George Washington,            a mummy, Albert Einstein or Henry the VIII</a:t>
            </a:r>
          </a:p>
          <a:p>
            <a:r>
              <a:rPr lang="en-US" dirty="0" smtClean="0"/>
              <a:t>Trading cards/IM/Text message</a:t>
            </a:r>
          </a:p>
          <a:p>
            <a:r>
              <a:rPr lang="en-US" dirty="0" smtClean="0"/>
              <a:t>Random generator/Smart Notebook app – Twitter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Be Cool and Current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29000" y="4648200"/>
            <a:ext cx="5486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Dear Jerry,</a:t>
            </a:r>
          </a:p>
          <a:p>
            <a:endParaRPr lang="en-US" i="1" dirty="0"/>
          </a:p>
          <a:p>
            <a:r>
              <a:rPr lang="en-US" i="1" dirty="0" smtClean="0"/>
              <a:t>Thank you for taking me to Homecoming.  My mom said that WAS </a:t>
            </a:r>
            <a:r>
              <a:rPr lang="en-US" b="1" i="1" dirty="0" smtClean="0"/>
              <a:t>NOT</a:t>
            </a:r>
            <a:r>
              <a:rPr lang="en-US" i="1" dirty="0" smtClean="0"/>
              <a:t> the gear shift! </a:t>
            </a:r>
          </a:p>
          <a:p>
            <a:endParaRPr lang="en-US" i="1" dirty="0" smtClean="0"/>
          </a:p>
          <a:p>
            <a:r>
              <a:rPr lang="en-US" i="1" dirty="0" smtClean="0"/>
              <a:t>Mindy</a:t>
            </a:r>
            <a:endParaRPr lang="en-US" i="1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5896" y="4724400"/>
            <a:ext cx="165537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355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2237</TotalTime>
  <Words>808</Words>
  <Application>Microsoft Office PowerPoint</Application>
  <PresentationFormat>On-screen Show (4:3)</PresentationFormat>
  <Paragraphs>152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Concourse</vt:lpstr>
      <vt:lpstr>Voice and Choice in Student Writing</vt:lpstr>
      <vt:lpstr>Mindy Fulks</vt:lpstr>
      <vt:lpstr>Devante</vt:lpstr>
      <vt:lpstr>Slide 4</vt:lpstr>
      <vt:lpstr>Writing Workshop</vt:lpstr>
      <vt:lpstr>Real Writing, Real Audiences</vt:lpstr>
      <vt:lpstr>Here’s My Advice</vt:lpstr>
      <vt:lpstr>10 Random Facts About Me</vt:lpstr>
      <vt:lpstr>Be Cool and Current</vt:lpstr>
      <vt:lpstr>Gifts of Writing</vt:lpstr>
      <vt:lpstr>Gifts of Writing</vt:lpstr>
      <vt:lpstr>Group Story</vt:lpstr>
      <vt:lpstr>Group Story</vt:lpstr>
      <vt:lpstr>Sister for Sale</vt:lpstr>
      <vt:lpstr>Brother for Sale</vt:lpstr>
      <vt:lpstr>“How to” Subjects for Writing Directions!</vt:lpstr>
      <vt:lpstr>Slide 17</vt:lpstr>
      <vt:lpstr>Cross “curriculate” whenever possible</vt:lpstr>
      <vt:lpstr>That was Random! 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 and Choice in Student Writing</dc:title>
  <dc:creator>John</dc:creator>
  <cp:lastModifiedBy>John</cp:lastModifiedBy>
  <cp:revision>188</cp:revision>
  <dcterms:created xsi:type="dcterms:W3CDTF">2009-09-09T23:22:18Z</dcterms:created>
  <dcterms:modified xsi:type="dcterms:W3CDTF">2009-09-11T17:48:27Z</dcterms:modified>
</cp:coreProperties>
</file>